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EECA-2F78-4DDF-99F0-DCDE92D46410}" type="datetimeFigureOut">
              <a:rPr lang="en-ID" smtClean="0"/>
              <a:t>20/03/2025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F569-8DAD-4AAC-8178-6C3051388C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78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xmlns="" id="{2BBCB9F7-D93E-4FAD-9D43-641636605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xmlns="" id="{0F295A82-1D52-423D-B24E-66298AF46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xmlns="" id="{A6CBADB5-357D-4835-BE21-C11D11021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6F6B2-95FA-4A9E-8E35-DA04F84DC8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D2EE5-6B42-45F9-920C-83C5290E4920}" type="datetime1">
              <a:rPr lang="en-US" smtClean="0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41B7-C511-41A3-9369-CFE83B45FB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72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9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10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71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3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0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5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png">
            <a:extLst>
              <a:ext uri="{FF2B5EF4-FFF2-40B4-BE49-F238E27FC236}">
                <a16:creationId xmlns:a16="http://schemas.microsoft.com/office/drawing/2014/main" xmlns="" id="{168BF18F-E9F0-4DAF-B6DA-2D524F677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3127F4-1302-4601-8A0F-2B34BDF7B1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22098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4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Modul</a:t>
            </a:r>
            <a:r>
              <a:rPr lang="en-US" sz="1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ke</a:t>
            </a:r>
            <a:r>
              <a:rPr lang="en-US" sz="14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2A881E-89FC-411B-9427-96BE44E477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39624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Fakultas</a:t>
            </a:r>
            <a:r>
              <a:rPr lang="en-US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 EKONOMI DAN BISNIS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7E7998-62B1-4F53-85C2-85B99FCE26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4800600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Program </a:t>
            </a:r>
            <a:r>
              <a:rPr lang="en-US" sz="1000" dirty="0" err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Studi</a:t>
            </a:r>
            <a:r>
              <a:rPr lang="en-US" sz="1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86190D3-CEE7-46F2-A86E-3C7185E6FB3D}"/>
              </a:ext>
            </a:extLst>
          </p:cNvPr>
          <p:cNvCxnSpPr/>
          <p:nvPr userDrawn="1"/>
        </p:nvCxnSpPr>
        <p:spPr>
          <a:xfrm rot="5400000">
            <a:off x="-228600" y="3429000"/>
            <a:ext cx="4495800" cy="762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2133600" y="1143000"/>
            <a:ext cx="6705600" cy="1828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5000" b="0" spc="-7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pitchFamily="34" charset="0"/>
              </a:defRPr>
            </a:lvl1pPr>
            <a:lvl2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133600" y="2895600"/>
            <a:ext cx="6705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spc="0" baseline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133600" y="4038600"/>
            <a:ext cx="6705600" cy="4572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2238375" y="4572000"/>
            <a:ext cx="1295400" cy="16002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sym typeface="Wingdings" pitchFamily="2" charset="2"/>
              </a:defRPr>
            </a:lvl1pPr>
          </a:lstStyle>
          <a:p>
            <a:pPr lvl="0"/>
            <a:r>
              <a:rPr lang="en-US" noProof="0">
                <a:sym typeface="Wingdings" pitchFamily="2" charset="2"/>
              </a:rPr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6A6945-1604-42F6-A7C9-B8A898C0C3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5437" y="4660034"/>
            <a:ext cx="1021276" cy="1236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372CF-EBB7-482E-85C3-0B298D47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0981" y="5803034"/>
            <a:ext cx="2618081" cy="594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7" y="228600"/>
            <a:ext cx="1346903" cy="13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333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8729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98981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A90BC-8BC5-46D2-86D1-CEABCDF83A2E}" type="datetime1">
              <a:rPr lang="en-US" smtClean="0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B866-EBD7-49A7-9778-19978B1209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6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85249-3802-441F-89BE-63743C1CD09D}" type="datetime1">
              <a:rPr lang="en-US" smtClean="0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46C0-7C78-4163-94A4-D650040997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5925B-08EC-4BF2-A000-61CCD67E1E60}" type="datetime1">
              <a:rPr lang="en-US" smtClean="0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2F59-2C04-4D23-9667-30E45B907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9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665CA-EBF6-41E2-80A0-2A90C5741E3C}" type="datetime1">
              <a:rPr lang="en-US" smtClean="0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71D-B626-44B3-BE13-CA2BAE8E38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71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59" y="-43796"/>
            <a:ext cx="1117441" cy="1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5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3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929FBE-D410-4A24-B050-D2E5DEAC142C}" type="datetime1">
              <a:rPr lang="en-US" smtClean="0"/>
              <a:pPr>
                <a:defRPr/>
              </a:pPr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13D96C-D1D4-48C9-BCF9-245C5A6C118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8" name="Picture 2" descr="D:\Dokumen Mercu\Pindahan\Data2 PPBA\Template PPT 2013\background.jpg">
            <a:extLst>
              <a:ext uri="{FF2B5EF4-FFF2-40B4-BE49-F238E27FC236}">
                <a16:creationId xmlns:a16="http://schemas.microsoft.com/office/drawing/2014/main" xmlns="" id="{D5FCAAA2-CB9D-4765-8ED2-337056855A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ogo kecil.png">
            <a:extLst>
              <a:ext uri="{FF2B5EF4-FFF2-40B4-BE49-F238E27FC236}">
                <a16:creationId xmlns:a16="http://schemas.microsoft.com/office/drawing/2014/main" xmlns="" id="{9CB7620E-D303-42C2-AD48-6EB52489110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0" y="152400"/>
            <a:ext cx="6429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09" y="-8469"/>
            <a:ext cx="1041241" cy="10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59" r:id="rId17"/>
    <p:sldLayoutId id="2147483660" r:id="rId18"/>
    <p:sldLayoutId id="2147483661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jp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A5C69BB3-0AEE-4BC5-99B8-741B3CD1B3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33600" y="609600"/>
            <a:ext cx="6705600" cy="914400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Clr>
                <a:sysClr val="windowText" lastClr="000000">
                  <a:lumMod val="50000"/>
                  <a:lumOff val="50000"/>
                </a:sysClr>
              </a:buClr>
              <a:buSzTx/>
              <a:buFont typeface="Arial" pitchFamily="34" charset="0"/>
              <a:buNone/>
              <a:defRPr/>
            </a:pPr>
            <a:r>
              <a:rPr lang="en-US" sz="3200" kern="0" spc="0" dirty="0">
                <a:solidFill>
                  <a:sysClr val="windowText" lastClr="000000"/>
                </a:solidFill>
                <a:effectLst/>
              </a:rPr>
              <a:t>ENGLISH FOR MANAGEMENT</a:t>
            </a:r>
          </a:p>
        </p:txBody>
      </p:sp>
      <p:sp>
        <p:nvSpPr>
          <p:cNvPr id="14340" name="Text Placeholder 5">
            <a:extLst>
              <a:ext uri="{FF2B5EF4-FFF2-40B4-BE49-F238E27FC236}">
                <a16:creationId xmlns:a16="http://schemas.microsoft.com/office/drawing/2014/main" xmlns="" id="{C5DEDBCF-6D4E-45A5-8A35-ACB46A64BB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2667000"/>
            <a:ext cx="1143000" cy="914400"/>
          </a:xfrm>
        </p:spPr>
        <p:txBody>
          <a:bodyPr/>
          <a:lstStyle/>
          <a:p>
            <a:r>
              <a:rPr lang="en-US" altLang="en-US"/>
              <a:t>01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BC84061D-9939-4CF8-B16C-45ECFB3C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1600200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TALK ABOUT THEIR JOBS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081" y="2636939"/>
            <a:ext cx="2480182" cy="3875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6588" y="4049268"/>
            <a:ext cx="298399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375" y="2252370"/>
            <a:ext cx="80443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If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3448" y="2252370"/>
            <a:ext cx="2700201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out of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1850" y="2252370"/>
            <a:ext cx="1138199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5400" spc="-4" baseline="3034" dirty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327" y="2252370"/>
            <a:ext cx="77878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186" y="2252370"/>
            <a:ext cx="1041922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8241" y="4268216"/>
            <a:ext cx="247418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solidFill>
                  <a:srgbClr val="BE4D00"/>
                </a:solidFill>
                <a:latin typeface="Calibri"/>
                <a:cs typeface="Calibri"/>
              </a:rPr>
              <a:t>unempl</a:t>
            </a:r>
            <a:r>
              <a:rPr sz="5400" b="1" spc="-25" baseline="3034" dirty="0">
                <a:solidFill>
                  <a:srgbClr val="BE4D00"/>
                </a:solidFill>
                <a:latin typeface="Calibri"/>
                <a:cs typeface="Calibri"/>
              </a:rPr>
              <a:t>o</a:t>
            </a:r>
            <a:r>
              <a:rPr sz="5400" b="1" spc="-39" baseline="3034" dirty="0">
                <a:solidFill>
                  <a:srgbClr val="BE4D00"/>
                </a:solidFill>
                <a:latin typeface="Calibri"/>
                <a:cs typeface="Calibri"/>
              </a:rPr>
              <a:t>y</a:t>
            </a:r>
            <a:r>
              <a:rPr sz="5400" b="1" spc="0" baseline="3034" dirty="0">
                <a:solidFill>
                  <a:srgbClr val="BE4D00"/>
                </a:solidFill>
                <a:latin typeface="Calibri"/>
                <a:cs typeface="Calibri"/>
              </a:rPr>
              <a:t>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62" y="676490"/>
            <a:ext cx="8574024" cy="9216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034855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Now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find 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9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uita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le word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814" y="2211451"/>
            <a:ext cx="1501648" cy="3875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5176" y="4049268"/>
            <a:ext cx="145999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6788" y="2252370"/>
            <a:ext cx="5746972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pe</a:t>
            </a:r>
            <a:r>
              <a:rPr sz="5400" spc="-54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son</a:t>
            </a:r>
            <a:r>
              <a:rPr sz="5400" spc="-2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who </a:t>
            </a:r>
            <a:r>
              <a:rPr sz="5400" spc="-44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ells people</a:t>
            </a:r>
            <a:endParaRPr sz="3600">
              <a:latin typeface="Calibri"/>
              <a:cs typeface="Calibri"/>
            </a:endParaRPr>
          </a:p>
          <a:p>
            <a:pPr marL="419862" marR="496821" algn="ctr">
              <a:lnSpc>
                <a:spcPts val="4320"/>
              </a:lnSpc>
              <a:spcBef>
                <a:spcPts val="27"/>
              </a:spcBef>
            </a:pPr>
            <a:r>
              <a:rPr sz="5400" spc="-39" baseline="1517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5400" spc="-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do in their</a:t>
            </a:r>
            <a:r>
              <a:rPr sz="5400" spc="-1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jobs is th</a:t>
            </a:r>
            <a:r>
              <a:rPr sz="5400" spc="-4" baseline="1517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4" baseline="1517" dirty="0">
                <a:solidFill>
                  <a:srgbClr val="252525"/>
                </a:solidFill>
                <a:latin typeface="Calibri"/>
                <a:cs typeface="Calibri"/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4305" y="2252370"/>
            <a:ext cx="102914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wh</a:t>
            </a:r>
            <a:r>
              <a:rPr sz="5400" spc="-34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7210" y="4268216"/>
            <a:ext cx="9498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solidFill>
                  <a:srgbClr val="252525"/>
                </a:solidFill>
                <a:latin typeface="Calibri"/>
                <a:cs typeface="Calibri"/>
              </a:rPr>
              <a:t>boss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090" y="361550"/>
            <a:ext cx="8574024" cy="1142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034855">
              <a:lnSpc>
                <a:spcPct val="101725"/>
              </a:lnSpc>
              <a:spcBef>
                <a:spcPts val="2000"/>
              </a:spcBef>
            </a:pPr>
            <a:r>
              <a:rPr sz="4200" spc="0" dirty="0" smtClean="0">
                <a:solidFill>
                  <a:srgbClr val="FFFFFF"/>
                </a:solidFill>
                <a:latin typeface="Corbel"/>
                <a:cs typeface="Corbel"/>
              </a:rPr>
              <a:t>Now</a:t>
            </a:r>
            <a:r>
              <a:rPr sz="42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find 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9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uita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le word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3B1444-84CB-43D4-894F-0465DEBC29AA}"/>
              </a:ext>
            </a:extLst>
          </p:cNvPr>
          <p:cNvSpPr/>
          <p:nvPr/>
        </p:nvSpPr>
        <p:spPr>
          <a:xfrm>
            <a:off x="2819400" y="1676400"/>
            <a:ext cx="3962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ENJOY YOUR CONVERSATION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162" y="444753"/>
            <a:ext cx="8574024" cy="1468374"/>
          </a:xfrm>
          <a:custGeom>
            <a:avLst/>
            <a:gdLst/>
            <a:ahLst/>
            <a:cxnLst/>
            <a:rect l="l" t="t" r="r" b="b"/>
            <a:pathLst>
              <a:path w="8574024" h="1468374">
                <a:moveTo>
                  <a:pt x="0" y="1468374"/>
                </a:moveTo>
                <a:lnTo>
                  <a:pt x="8574024" y="1468374"/>
                </a:lnTo>
                <a:lnTo>
                  <a:pt x="8574024" y="0"/>
                </a:lnTo>
                <a:lnTo>
                  <a:pt x="0" y="0"/>
                </a:lnTo>
                <a:lnTo>
                  <a:pt x="0" y="146837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162" y="1906524"/>
            <a:ext cx="2743200" cy="137413"/>
          </a:xfrm>
          <a:custGeom>
            <a:avLst/>
            <a:gdLst/>
            <a:ahLst/>
            <a:cxnLst/>
            <a:rect l="l" t="t" r="r" b="b"/>
            <a:pathLst>
              <a:path w="2743200" h="137413">
                <a:moveTo>
                  <a:pt x="0" y="137413"/>
                </a:moveTo>
                <a:lnTo>
                  <a:pt x="2743200" y="137413"/>
                </a:lnTo>
                <a:lnTo>
                  <a:pt x="2743200" y="0"/>
                </a:lnTo>
                <a:lnTo>
                  <a:pt x="0" y="0"/>
                </a:lnTo>
                <a:lnTo>
                  <a:pt x="0" y="13741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6410" y="1906524"/>
            <a:ext cx="1600200" cy="137413"/>
          </a:xfrm>
          <a:custGeom>
            <a:avLst/>
            <a:gdLst/>
            <a:ahLst/>
            <a:cxnLst/>
            <a:rect l="l" t="t" r="r" b="b"/>
            <a:pathLst>
              <a:path w="1600200" h="137413">
                <a:moveTo>
                  <a:pt x="0" y="137413"/>
                </a:moveTo>
                <a:lnTo>
                  <a:pt x="1600200" y="137413"/>
                </a:lnTo>
                <a:lnTo>
                  <a:pt x="1600200" y="0"/>
                </a:lnTo>
                <a:lnTo>
                  <a:pt x="0" y="0"/>
                </a:lnTo>
                <a:lnTo>
                  <a:pt x="0" y="13741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6864" y="1906524"/>
            <a:ext cx="4233672" cy="137413"/>
          </a:xfrm>
          <a:custGeom>
            <a:avLst/>
            <a:gdLst/>
            <a:ahLst/>
            <a:cxnLst/>
            <a:rect l="l" t="t" r="r" b="b"/>
            <a:pathLst>
              <a:path w="4233672" h="137413">
                <a:moveTo>
                  <a:pt x="0" y="137413"/>
                </a:moveTo>
                <a:lnTo>
                  <a:pt x="4233672" y="137413"/>
                </a:lnTo>
                <a:lnTo>
                  <a:pt x="4233672" y="0"/>
                </a:lnTo>
                <a:lnTo>
                  <a:pt x="0" y="0"/>
                </a:lnTo>
                <a:lnTo>
                  <a:pt x="0" y="13741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162" y="6227064"/>
            <a:ext cx="8574024" cy="173736"/>
          </a:xfrm>
          <a:custGeom>
            <a:avLst/>
            <a:gdLst/>
            <a:ahLst/>
            <a:cxnLst/>
            <a:rect l="l" t="t" r="r" b="b"/>
            <a:pathLst>
              <a:path w="8574024" h="173736">
                <a:moveTo>
                  <a:pt x="0" y="173736"/>
                </a:moveTo>
                <a:lnTo>
                  <a:pt x="8574024" y="173736"/>
                </a:lnTo>
                <a:lnTo>
                  <a:pt x="8574024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0278" y="889363"/>
            <a:ext cx="1450498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60"/>
              </a:lnSpc>
              <a:spcBef>
                <a:spcPts val="243"/>
              </a:spcBef>
            </a:pPr>
            <a:r>
              <a:rPr sz="7050" b="1" i="1" spc="-119" baseline="348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7050" b="1" i="1" spc="0" baseline="3485" dirty="0">
                <a:solidFill>
                  <a:srgbClr val="FFFFFF"/>
                </a:solidFill>
                <a:latin typeface="Corbel"/>
                <a:cs typeface="Corbel"/>
              </a:rPr>
              <a:t>ork</a:t>
            </a:r>
            <a:endParaRPr sz="47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162" y="6227064"/>
            <a:ext cx="8574024" cy="173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11022" algn="r">
              <a:lnSpc>
                <a:spcPts val="1030"/>
              </a:lnSpc>
              <a:spcBef>
                <a:spcPts val="51"/>
              </a:spcBef>
            </a:pP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spc="4" baseline="27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oto</a:t>
            </a:r>
            <a:r>
              <a:rPr sz="1500" spc="-4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4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00" spc="-14" baseline="2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spc="-4" baseline="27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500" spc="4" baseline="27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0" baseline="2730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62" y="444753"/>
            <a:ext cx="8574024" cy="1468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R="135331" algn="r">
              <a:lnSpc>
                <a:spcPct val="92488"/>
              </a:lnSpc>
            </a:pPr>
            <a:r>
              <a:rPr sz="3600" spc="0" dirty="0">
                <a:solidFill>
                  <a:srgbClr val="FFFFFF"/>
                </a:solidFill>
                <a:latin typeface="Wingdings"/>
                <a:cs typeface="Wingdings"/>
              </a:rPr>
              <a:t></a:t>
            </a:r>
            <a:endParaRPr sz="3600">
              <a:latin typeface="Wingdings"/>
              <a:cs typeface="Wingdings"/>
            </a:endParaRPr>
          </a:p>
          <a:p>
            <a:pPr marL="283679">
              <a:lnSpc>
                <a:spcPct val="101725"/>
              </a:lnSpc>
              <a:spcBef>
                <a:spcPts val="4220"/>
              </a:spcBef>
            </a:pP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-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 d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alk</a:t>
            </a:r>
            <a:r>
              <a:rPr sz="18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913127"/>
            <a:ext cx="2742723" cy="130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26886" y="1913127"/>
            <a:ext cx="1599850" cy="130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626737" y="1913127"/>
            <a:ext cx="4231449" cy="130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4824" y="2121027"/>
            <a:ext cx="2512187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582" y="5171668"/>
            <a:ext cx="768845" cy="64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3727" y="5247132"/>
            <a:ext cx="1197864" cy="62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6876" y="5247132"/>
            <a:ext cx="1088136" cy="621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8772" y="5247132"/>
            <a:ext cx="915924" cy="621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1504" y="5247132"/>
            <a:ext cx="1476755" cy="6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5068" y="5247132"/>
            <a:ext cx="1257300" cy="621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23916" y="5058156"/>
            <a:ext cx="1123188" cy="819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9592" y="5058156"/>
            <a:ext cx="1190243" cy="8199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95288" y="5247132"/>
            <a:ext cx="665988" cy="621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636" y="2113788"/>
            <a:ext cx="867156" cy="6568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6068" y="2033015"/>
            <a:ext cx="1309116" cy="7406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1680" y="2033015"/>
            <a:ext cx="829056" cy="740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1428" y="2634995"/>
            <a:ext cx="304800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7636" y="2915411"/>
            <a:ext cx="867156" cy="658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6068" y="2834640"/>
            <a:ext cx="2406396" cy="742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60" y="2834640"/>
            <a:ext cx="829056" cy="7421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8708" y="3436619"/>
            <a:ext cx="304800" cy="1203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2375" y="2252370"/>
            <a:ext cx="3507136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b="1" spc="0" baseline="3034" dirty="0">
                <a:solidFill>
                  <a:srgbClr val="990000"/>
                </a:solidFill>
                <a:latin typeface="Calibri"/>
                <a:cs typeface="Calibri"/>
              </a:rPr>
              <a:t>I</a:t>
            </a:r>
            <a:r>
              <a:rPr sz="5400" b="1" spc="-69" baseline="3034" dirty="0">
                <a:solidFill>
                  <a:srgbClr val="990000"/>
                </a:solidFill>
                <a:latin typeface="Calibri"/>
                <a:cs typeface="Calibri"/>
              </a:rPr>
              <a:t>’</a:t>
            </a:r>
            <a:r>
              <a:rPr sz="5400" b="1" spc="0" baseline="3034" dirty="0">
                <a:solidFill>
                  <a:srgbClr val="990000"/>
                </a:solidFill>
                <a:latin typeface="Calibri"/>
                <a:cs typeface="Calibri"/>
              </a:rPr>
              <a:t>m </a:t>
            </a:r>
            <a:r>
              <a:rPr sz="5400" b="1" u="heavy" spc="0" baseline="3034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sz="5400" b="1" spc="-9" baseline="303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fi</a:t>
            </a:r>
            <a:r>
              <a:rPr sz="5400" spc="-34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fig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h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-359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2375" y="3054223"/>
            <a:ext cx="6703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4800" spc="0" baseline="3754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00" spc="-22" baseline="3623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b="1" spc="0" baseline="3034" dirty="0">
                <a:solidFill>
                  <a:srgbClr val="990000"/>
                </a:solidFill>
                <a:latin typeface="Calibri"/>
                <a:cs typeface="Calibri"/>
              </a:rPr>
              <a:t>I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2231" y="3054223"/>
            <a:ext cx="10591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25" baseline="3034" dirty="0">
                <a:solidFill>
                  <a:srgbClr val="990000"/>
                </a:solidFill>
                <a:latin typeface="Calibri"/>
                <a:cs typeface="Calibri"/>
              </a:rPr>
              <a:t>w</a:t>
            </a:r>
            <a:r>
              <a:rPr sz="5400" b="1" spc="0" baseline="3034" dirty="0">
                <a:solidFill>
                  <a:srgbClr val="990000"/>
                </a:solidFill>
                <a:latin typeface="Calibri"/>
                <a:cs typeface="Calibri"/>
              </a:rPr>
              <a:t>ork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0707" y="3054223"/>
            <a:ext cx="50206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solidFill>
                  <a:srgbClr val="990000"/>
                </a:solidFill>
                <a:latin typeface="Calibri"/>
                <a:cs typeface="Calibri"/>
              </a:rPr>
              <a:t>as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9978" y="3054223"/>
            <a:ext cx="31967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u="heavy" spc="0" baseline="3034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9162" y="3054223"/>
            <a:ext cx="201899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fi</a:t>
            </a: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fig</a:t>
            </a:r>
            <a:r>
              <a:rPr sz="5400" spc="-19" baseline="3034" dirty="0">
                <a:solidFill>
                  <a:srgbClr val="252525"/>
                </a:solidFill>
                <a:latin typeface="Calibri"/>
                <a:cs typeface="Calibri"/>
              </a:rPr>
              <a:t>h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-359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7941" y="5302783"/>
            <a:ext cx="365991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sz="4200" b="1" spc="-19" baseline="4876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4200" b="1" spc="0" baseline="4876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4200" b="1" spc="-24" baseline="487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b="1" spc="0" baseline="4876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sz="4200" b="1" spc="-25" baseline="4876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4200" b="1" spc="-50" baseline="4876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4200" b="1" spc="-14" baseline="4876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4200" b="1" spc="0" baseline="4876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4200" b="1" spc="-48" baseline="487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b="1" spc="0" baseline="4876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4200" b="1" spc="-40" baseline="487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b="1" spc="-4" baseline="4876" dirty="0">
                <a:solidFill>
                  <a:srgbClr val="404040"/>
                </a:solidFill>
                <a:latin typeface="Calibri"/>
                <a:cs typeface="Calibri"/>
              </a:rPr>
              <a:t>«</a:t>
            </a:r>
            <a:r>
              <a:rPr sz="6000" b="1" spc="-4" baseline="3413" dirty="0">
                <a:solidFill>
                  <a:srgbClr val="FF2929"/>
                </a:solidFill>
                <a:latin typeface="Calibri"/>
                <a:cs typeface="Calibri"/>
              </a:rPr>
              <a:t>a</a:t>
            </a:r>
            <a:r>
              <a:rPr sz="6000" b="1" spc="-94" baseline="3413" dirty="0">
                <a:solidFill>
                  <a:srgbClr val="FF2929"/>
                </a:solidFill>
                <a:latin typeface="Calibri"/>
                <a:cs typeface="Calibri"/>
              </a:rPr>
              <a:t>/</a:t>
            </a:r>
            <a:r>
              <a:rPr sz="6000" b="1" spc="-4" baseline="3413" dirty="0">
                <a:solidFill>
                  <a:srgbClr val="FF2929"/>
                </a:solidFill>
                <a:latin typeface="Calibri"/>
                <a:cs typeface="Calibri"/>
              </a:rPr>
              <a:t>a</a:t>
            </a:r>
            <a:r>
              <a:rPr sz="6000" b="1" spc="4" baseline="3413" dirty="0">
                <a:solidFill>
                  <a:srgbClr val="FF2929"/>
                </a:solidFill>
                <a:latin typeface="Calibri"/>
                <a:cs typeface="Calibri"/>
              </a:rPr>
              <a:t>n</a:t>
            </a:r>
            <a:r>
              <a:rPr sz="4200" b="1" spc="0" baseline="4876" dirty="0">
                <a:solidFill>
                  <a:srgbClr val="404040"/>
                </a:solidFill>
                <a:latin typeface="Calibri"/>
                <a:cs typeface="Calibri"/>
              </a:rPr>
              <a:t>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643" y="5417083"/>
            <a:ext cx="14945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4200" b="1" spc="-56" baseline="29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404040"/>
                </a:solidFill>
                <a:latin typeface="Calibri"/>
                <a:cs typeface="Calibri"/>
              </a:rPr>
              <a:t>jo</a:t>
            </a:r>
            <a:r>
              <a:rPr sz="4200" b="1" spc="-9" baseline="292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62" y="455714"/>
            <a:ext cx="8574023" cy="1142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37324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do you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do?</a:t>
            </a:r>
            <a:r>
              <a:rPr sz="4200" spc="83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4200" spc="58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4200" spc="-119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s your job?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41" y="2348814"/>
            <a:ext cx="2947288" cy="362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8668" y="2147316"/>
            <a:ext cx="867156" cy="6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5576" y="2065020"/>
            <a:ext cx="1207008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71188" y="2065020"/>
            <a:ext cx="1065276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8668" y="2948940"/>
            <a:ext cx="867156" cy="65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5576" y="2866644"/>
            <a:ext cx="827531" cy="742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9604" y="2866644"/>
            <a:ext cx="1569720" cy="742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7928" y="2866644"/>
            <a:ext cx="1392936" cy="742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3077" y="2285238"/>
            <a:ext cx="5324575" cy="1284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4800" spc="0" baseline="3754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00" spc="-27" baseline="3623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b="1" spc="0" baseline="3034" dirty="0">
                <a:solidFill>
                  <a:srgbClr val="FF6600"/>
                </a:solidFill>
                <a:latin typeface="Calibri"/>
                <a:cs typeface="Calibri"/>
              </a:rPr>
              <a:t>I</a:t>
            </a:r>
            <a:r>
              <a:rPr sz="5400" b="1" spc="-64" baseline="3034" dirty="0">
                <a:solidFill>
                  <a:srgbClr val="FF6600"/>
                </a:solidFill>
                <a:latin typeface="Calibri"/>
                <a:cs typeface="Calibri"/>
              </a:rPr>
              <a:t>’</a:t>
            </a:r>
            <a:r>
              <a:rPr sz="5400" b="1" spc="0" baseline="3034" dirty="0">
                <a:solidFill>
                  <a:srgbClr val="FF6600"/>
                </a:solidFill>
                <a:latin typeface="Calibri"/>
                <a:cs typeface="Calibri"/>
              </a:rPr>
              <a:t>m in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fi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ial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sec</a:t>
            </a:r>
            <a:r>
              <a:rPr sz="5400" spc="-50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5400" spc="-354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68579">
              <a:lnSpc>
                <a:spcPct val="101725"/>
              </a:lnSpc>
              <a:spcBef>
                <a:spcPts val="1731"/>
              </a:spcBef>
            </a:pPr>
            <a:r>
              <a:rPr sz="3200" spc="0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3200" spc="-2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FF6600"/>
                </a:solidFill>
                <a:latin typeface="Calibri"/>
                <a:cs typeface="Calibri"/>
              </a:rPr>
              <a:t>I</a:t>
            </a:r>
            <a:r>
              <a:rPr sz="3600" b="1" spc="-9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3600" b="1" spc="-19" dirty="0">
                <a:solidFill>
                  <a:srgbClr val="FF6600"/>
                </a:solidFill>
                <a:latin typeface="Calibri"/>
                <a:cs typeface="Calibri"/>
              </a:rPr>
              <a:t>w</a:t>
            </a:r>
            <a:r>
              <a:rPr sz="3600" b="1" spc="0" dirty="0">
                <a:solidFill>
                  <a:srgbClr val="FF6600"/>
                </a:solidFill>
                <a:latin typeface="Calibri"/>
                <a:cs typeface="Calibri"/>
              </a:rPr>
              <a:t>ork in a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ba</a:t>
            </a:r>
            <a:r>
              <a:rPr sz="3600" spc="9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k.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55714"/>
            <a:ext cx="8858186" cy="1142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985831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Where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o you 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ork?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2596" y="3198874"/>
            <a:ext cx="3555491" cy="3659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636" y="2915411"/>
            <a:ext cx="867156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068" y="2834640"/>
            <a:ext cx="827532" cy="742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0096" y="2834640"/>
            <a:ext cx="1569719" cy="742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8420" y="2834640"/>
            <a:ext cx="1149095" cy="742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636" y="2113788"/>
            <a:ext cx="867156" cy="656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6068" y="2033015"/>
            <a:ext cx="827532" cy="7406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0096" y="2033015"/>
            <a:ext cx="1569719" cy="740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8420" y="2033015"/>
            <a:ext cx="1149095" cy="740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2375" y="2252370"/>
            <a:ext cx="6094622" cy="1284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I</a:t>
            </a:r>
            <a:r>
              <a:rPr sz="5400" b="1" spc="-9" baseline="3034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5400" b="1" spc="-19" baseline="3034" dirty="0">
                <a:solidFill>
                  <a:srgbClr val="528901"/>
                </a:solidFill>
                <a:latin typeface="Calibri"/>
                <a:cs typeface="Calibri"/>
              </a:rPr>
              <a:t>w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ork</a:t>
            </a:r>
            <a:r>
              <a:rPr sz="5400" b="1" spc="-14" baseline="3034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5400" b="1" spc="-59" baseline="3034" dirty="0">
                <a:solidFill>
                  <a:srgbClr val="528901"/>
                </a:solidFill>
                <a:latin typeface="Calibri"/>
                <a:cs typeface="Calibri"/>
              </a:rPr>
              <a:t>f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or</a:t>
            </a:r>
            <a:r>
              <a:rPr sz="5400" b="1" spc="-9" baseline="3034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-9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airli</a:t>
            </a:r>
            <a:r>
              <a:rPr sz="5400" spc="14" baseline="303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19" baseline="3034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om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64" baseline="303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-244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68625">
              <a:lnSpc>
                <a:spcPct val="101725"/>
              </a:lnSpc>
              <a:spcBef>
                <a:spcPts val="1728"/>
              </a:spcBef>
            </a:pPr>
            <a:r>
              <a:rPr sz="3200" spc="0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3200" spc="-22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I</a:t>
            </a:r>
            <a:r>
              <a:rPr sz="3600" b="1" spc="-9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3600" b="1" spc="-14" dirty="0">
                <a:solidFill>
                  <a:srgbClr val="528901"/>
                </a:solidFill>
                <a:latin typeface="Calibri"/>
                <a:cs typeface="Calibri"/>
              </a:rPr>
              <a:t>w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ork</a:t>
            </a:r>
            <a:r>
              <a:rPr sz="3600" b="1" spc="-9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3600" b="1" spc="-54" dirty="0">
                <a:solidFill>
                  <a:srgbClr val="528901"/>
                </a:solidFill>
                <a:latin typeface="Calibri"/>
                <a:cs typeface="Calibri"/>
              </a:rPr>
              <a:t>f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or</a:t>
            </a:r>
            <a:r>
              <a:rPr sz="3600" b="1" spc="-9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3600" spc="9" dirty="0">
                <a:solidFill>
                  <a:srgbClr val="252525"/>
                </a:solidFill>
                <a:latin typeface="Calibri"/>
                <a:cs typeface="Calibri"/>
              </a:rPr>
              <a:t>m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eri</a:t>
            </a:r>
            <a:r>
              <a:rPr sz="3600" spc="-14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3600" spc="-2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Ai</a:t>
            </a:r>
            <a:r>
              <a:rPr sz="3600" spc="9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lines.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"/>
            <a:ext cx="8858186" cy="1453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670363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do you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work for?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4189" y="3476612"/>
            <a:ext cx="2937637" cy="322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2804" y="2033015"/>
            <a:ext cx="1219199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38500" y="2033015"/>
            <a:ext cx="743712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78708" y="2033015"/>
            <a:ext cx="1580388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5592" y="2033015"/>
            <a:ext cx="1211580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4804" y="2161032"/>
            <a:ext cx="733044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52359" y="2161032"/>
            <a:ext cx="1264920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2804" y="2834640"/>
            <a:ext cx="1395983" cy="742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5284" y="2834640"/>
            <a:ext cx="743712" cy="742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5491" y="2834640"/>
            <a:ext cx="1578864" cy="742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0852" y="2834640"/>
            <a:ext cx="1211579" cy="7421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1072" y="4049268"/>
            <a:ext cx="1423415" cy="7406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6140" y="4049268"/>
            <a:ext cx="1679448" cy="7406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8488" y="4628388"/>
            <a:ext cx="733044" cy="582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6044" y="4628388"/>
            <a:ext cx="1002792" cy="5821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1072" y="5277612"/>
            <a:ext cx="1522476" cy="742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6552" y="5277612"/>
            <a:ext cx="1002791" cy="7421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2406" y="2252370"/>
            <a:ext cx="7873567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has a 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ful</a:t>
            </a:r>
            <a:r>
              <a:rPr sz="5400" b="1" spc="4" baseline="3034" dirty="0">
                <a:solidFill>
                  <a:srgbClr val="528901"/>
                </a:solidFill>
                <a:latin typeface="Calibri"/>
                <a:cs typeface="Calibri"/>
              </a:rPr>
              <a:t>l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-time job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,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200" spc="19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4200" spc="9" baseline="3900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4200" spc="14" baseline="3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40</a:t>
            </a:r>
            <a:r>
              <a:rPr sz="4200" spc="9" baseline="3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ho</a:t>
            </a:r>
            <a:r>
              <a:rPr sz="4200" spc="-9" baseline="3900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4200" spc="-50" baseline="3900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4200" spc="23" baseline="3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b="1" spc="0" baseline="3900" dirty="0">
                <a:solidFill>
                  <a:srgbClr val="528901"/>
                </a:solidFill>
                <a:latin typeface="Calibri"/>
                <a:cs typeface="Calibri"/>
              </a:rPr>
              <a:t>a</a:t>
            </a:r>
            <a:r>
              <a:rPr sz="4200" b="1" spc="14" baseline="3900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4200" b="1" spc="-19" baseline="3900" dirty="0">
                <a:solidFill>
                  <a:srgbClr val="528901"/>
                </a:solidFill>
                <a:latin typeface="Calibri"/>
                <a:cs typeface="Calibri"/>
              </a:rPr>
              <a:t>w</a:t>
            </a:r>
            <a:r>
              <a:rPr sz="4200" b="1" spc="0" baseline="3900" dirty="0">
                <a:solidFill>
                  <a:srgbClr val="528901"/>
                </a:solidFill>
                <a:latin typeface="Calibri"/>
                <a:cs typeface="Calibri"/>
              </a:rPr>
              <a:t>ee</a:t>
            </a:r>
            <a:r>
              <a:rPr sz="4200" b="1" spc="-4" baseline="3900" dirty="0">
                <a:solidFill>
                  <a:srgbClr val="528901"/>
                </a:solidFill>
                <a:latin typeface="Calibri"/>
                <a:cs typeface="Calibri"/>
              </a:rPr>
              <a:t>k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406" y="3054223"/>
            <a:ext cx="548800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4800" spc="0" baseline="3754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00" spc="-27" baseline="3623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has a 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par</a:t>
            </a:r>
            <a:r>
              <a:rPr sz="5400" b="1" spc="4" baseline="3034" dirty="0">
                <a:solidFill>
                  <a:srgbClr val="528901"/>
                </a:solidFill>
                <a:latin typeface="Calibri"/>
                <a:cs typeface="Calibri"/>
              </a:rPr>
              <a:t>t-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time job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5400" spc="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200" spc="25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4200" spc="9" baseline="3900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7478" y="3130804"/>
            <a:ext cx="4382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15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0961" y="3130804"/>
            <a:ext cx="8943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hou</a:t>
            </a:r>
            <a:r>
              <a:rPr sz="4200" spc="-59" baseline="2925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1646" y="3130804"/>
            <a:ext cx="24875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1582" y="3130804"/>
            <a:ext cx="93525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19" baseline="2925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ee</a:t>
            </a:r>
            <a:r>
              <a:rPr sz="4200" spc="4" baseline="2925" dirty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sz="4200" spc="0" baseline="2925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4268216"/>
            <a:ext cx="5600647" cy="1711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058">
              <a:lnSpc>
                <a:spcPts val="3765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44" baseline="3034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5400" spc="2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long</a:t>
            </a:r>
            <a:r>
              <a:rPr sz="5400" b="1" spc="9" baseline="3034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>
                <a:solidFill>
                  <a:srgbClr val="528901"/>
                </a:solidFill>
                <a:latin typeface="Calibri"/>
                <a:cs typeface="Calibri"/>
              </a:rPr>
              <a:t>hou</a:t>
            </a:r>
            <a:r>
              <a:rPr sz="5400" b="1" spc="-50" baseline="3034" dirty="0">
                <a:solidFill>
                  <a:srgbClr val="528901"/>
                </a:solidFill>
                <a:latin typeface="Calibri"/>
                <a:cs typeface="Calibri"/>
              </a:rPr>
              <a:t>r</a:t>
            </a:r>
            <a:r>
              <a:rPr sz="5400" b="1" spc="4" baseline="3034" dirty="0">
                <a:solidFill>
                  <a:srgbClr val="528901"/>
                </a:solidFill>
                <a:latin typeface="Calibri"/>
                <a:cs typeface="Calibri"/>
              </a:rPr>
              <a:t>s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,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4200" spc="25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4200" spc="4" baseline="3900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4200" spc="-5" baseline="39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spc="0" baseline="3900" dirty="0">
                <a:solidFill>
                  <a:srgbClr val="252525"/>
                </a:solidFill>
                <a:latin typeface="Calibri"/>
                <a:cs typeface="Calibri"/>
              </a:rPr>
              <a:t>12</a:t>
            </a:r>
            <a:endParaRPr sz="2800">
              <a:latin typeface="Calibri"/>
              <a:cs typeface="Calibri"/>
            </a:endParaRPr>
          </a:p>
          <a:p>
            <a:pPr marL="466852" marR="68579">
              <a:lnSpc>
                <a:spcPts val="3350"/>
              </a:lnSpc>
            </a:pPr>
            <a:r>
              <a:rPr sz="4200" spc="0" baseline="1950" dirty="0">
                <a:solidFill>
                  <a:srgbClr val="252525"/>
                </a:solidFill>
                <a:latin typeface="Calibri"/>
                <a:cs typeface="Calibri"/>
              </a:rPr>
              <a:t>hou</a:t>
            </a:r>
            <a:r>
              <a:rPr sz="4200" spc="-59" baseline="1950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4200" spc="0" baseline="195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4200" spc="-39" baseline="19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528901"/>
                </a:solidFill>
                <a:latin typeface="Calibri"/>
                <a:cs typeface="Calibri"/>
              </a:rPr>
              <a:t>a</a:t>
            </a:r>
            <a:r>
              <a:rPr sz="4200" b="1" spc="1" baseline="1950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528901"/>
                </a:solidFill>
                <a:latin typeface="Calibri"/>
                <a:cs typeface="Calibri"/>
              </a:rPr>
              <a:t>d</a:t>
            </a:r>
            <a:r>
              <a:rPr sz="4200" b="1" spc="-50" baseline="1950" dirty="0">
                <a:solidFill>
                  <a:srgbClr val="528901"/>
                </a:solidFill>
                <a:latin typeface="Calibri"/>
                <a:cs typeface="Calibri"/>
              </a:rPr>
              <a:t>a</a:t>
            </a:r>
            <a:r>
              <a:rPr sz="4200" b="1" spc="-4" baseline="1950" dirty="0">
                <a:solidFill>
                  <a:srgbClr val="528901"/>
                </a:solidFill>
                <a:latin typeface="Calibri"/>
                <a:cs typeface="Calibri"/>
              </a:rPr>
              <a:t>y</a:t>
            </a:r>
            <a:r>
              <a:rPr sz="4200" spc="0" baseline="195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61"/>
              </a:spcBef>
            </a:pPr>
            <a:r>
              <a:rPr sz="3200" spc="0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3200" spc="-2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r>
              <a:rPr sz="3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spc="-44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3600" spc="-39" dirty="0">
                <a:solidFill>
                  <a:srgbClr val="252525"/>
                </a:solidFill>
                <a:latin typeface="Calibri"/>
                <a:cs typeface="Calibri"/>
              </a:rPr>
              <a:t>k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3600" spc="2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f</a:t>
            </a:r>
            <a:r>
              <a:rPr sz="3600" b="1" spc="-44" dirty="0">
                <a:solidFill>
                  <a:srgbClr val="528901"/>
                </a:solidFill>
                <a:latin typeface="Calibri"/>
                <a:cs typeface="Calibri"/>
              </a:rPr>
              <a:t>r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om</a:t>
            </a:r>
            <a:r>
              <a:rPr sz="3600" b="1" spc="-9" dirty="0">
                <a:solidFill>
                  <a:srgbClr val="528901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ni</a:t>
            </a:r>
            <a:r>
              <a:rPr sz="3600" spc="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3600" spc="-1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-34" dirty="0">
                <a:solidFill>
                  <a:srgbClr val="528901"/>
                </a:solidFill>
                <a:latin typeface="Calibri"/>
                <a:cs typeface="Calibri"/>
              </a:rPr>
              <a:t>t</a:t>
            </a:r>
            <a:r>
              <a:rPr sz="3600" b="1" spc="0" dirty="0">
                <a:solidFill>
                  <a:srgbClr val="528901"/>
                </a:solidFill>
                <a:latin typeface="Calibri"/>
                <a:cs typeface="Calibri"/>
              </a:rPr>
              <a:t>o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fi</a:t>
            </a:r>
            <a:r>
              <a:rPr sz="3600" spc="-25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52400"/>
            <a:ext cx="8843749" cy="1445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5276913">
              <a:lnSpc>
                <a:spcPct val="101725"/>
              </a:lnSpc>
              <a:spcBef>
                <a:spcPts val="2000"/>
              </a:spcBef>
            </a:pPr>
            <a:r>
              <a:rPr sz="4200" spc="-154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orking</a:t>
            </a:r>
            <a:r>
              <a:rPr sz="4200" spc="-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hours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559" y="2420861"/>
            <a:ext cx="2786393" cy="3640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2816" y="2065020"/>
            <a:ext cx="165049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8968" y="2613660"/>
            <a:ext cx="932688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5472" y="2065020"/>
            <a:ext cx="1731264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8152" y="2613660"/>
            <a:ext cx="1434083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8224" y="3415284"/>
            <a:ext cx="2028444" cy="742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320" y="3415284"/>
            <a:ext cx="1467612" cy="742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5780" y="3963924"/>
            <a:ext cx="1301496" cy="742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7404" y="3963924"/>
            <a:ext cx="1790700" cy="742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3077" y="2285238"/>
            <a:ext cx="5444360" cy="2381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410">
              <a:lnSpc>
                <a:spcPts val="3765"/>
              </a:lnSpc>
              <a:spcBef>
                <a:spcPts val="188"/>
              </a:spcBef>
            </a:pPr>
            <a:r>
              <a:rPr sz="4800" spc="0" baseline="3754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00" spc="-27" baseline="3623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She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>
                <a:solidFill>
                  <a:srgbClr val="FF2929"/>
                </a:solidFill>
                <a:latin typeface="Calibri"/>
                <a:cs typeface="Calibri"/>
              </a:rPr>
              <a:t>earns</a:t>
            </a:r>
            <a:r>
              <a:rPr sz="5400" b="1" spc="9" baseline="3034" dirty="0">
                <a:solidFill>
                  <a:srgbClr val="FF2929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 lo</a:t>
            </a:r>
            <a:r>
              <a:rPr sz="5400" spc="-4" baseline="3034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. Her</a:t>
            </a:r>
            <a:r>
              <a:rPr sz="5400" spc="-19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>
                <a:solidFill>
                  <a:srgbClr val="FF2929"/>
                </a:solidFill>
                <a:latin typeface="Calibri"/>
                <a:cs typeface="Calibri"/>
              </a:rPr>
              <a:t>sala</a:t>
            </a:r>
            <a:r>
              <a:rPr sz="5400" b="1" spc="14" baseline="3034" dirty="0">
                <a:solidFill>
                  <a:srgbClr val="FF2929"/>
                </a:solidFill>
                <a:latin typeface="Calibri"/>
                <a:cs typeface="Calibri"/>
              </a:rPr>
              <a:t>r</a:t>
            </a:r>
            <a:r>
              <a:rPr sz="5400" b="1" spc="0" baseline="3034" dirty="0">
                <a:solidFill>
                  <a:srgbClr val="FF2929"/>
                </a:solidFill>
                <a:latin typeface="Calibri"/>
                <a:cs typeface="Calibri"/>
              </a:rPr>
              <a:t>y</a:t>
            </a:r>
            <a:endParaRPr sz="3600" dirty="0">
              <a:latin typeface="Calibri"/>
              <a:cs typeface="Calibri"/>
            </a:endParaRPr>
          </a:p>
          <a:p>
            <a:pPr marL="466851" marR="83715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5400" spc="-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$80,000 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a </a:t>
            </a:r>
            <a:r>
              <a:rPr sz="5400" b="1" spc="-39" baseline="1517" dirty="0">
                <a:solidFill>
                  <a:srgbClr val="FF2929"/>
                </a:solidFill>
                <a:latin typeface="Calibri"/>
                <a:cs typeface="Calibri"/>
              </a:rPr>
              <a:t>y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ea</a:t>
            </a:r>
            <a:r>
              <a:rPr sz="5400" b="1" spc="4" baseline="1517" dirty="0">
                <a:solidFill>
                  <a:srgbClr val="FF2929"/>
                </a:solidFill>
                <a:latin typeface="Calibri"/>
                <a:cs typeface="Calibri"/>
              </a:rPr>
              <a:t>r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03"/>
              </a:spcBef>
            </a:pPr>
            <a:r>
              <a:rPr sz="3250" spc="0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3250" spc="-93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r>
              <a:rPr sz="36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FF2929"/>
                </a:solidFill>
                <a:latin typeface="Calibri"/>
                <a:cs typeface="Calibri"/>
              </a:rPr>
              <a:t>doesn</a:t>
            </a:r>
            <a:r>
              <a:rPr sz="3600" b="1" spc="-14" dirty="0">
                <a:solidFill>
                  <a:srgbClr val="FF2929"/>
                </a:solidFill>
                <a:latin typeface="Calibri"/>
                <a:cs typeface="Calibri"/>
              </a:rPr>
              <a:t>’</a:t>
            </a:r>
            <a:r>
              <a:rPr sz="3600" b="1" spc="0" dirty="0">
                <a:solidFill>
                  <a:srgbClr val="FF2929"/>
                </a:solidFill>
                <a:latin typeface="Calibri"/>
                <a:cs typeface="Calibri"/>
              </a:rPr>
              <a:t>t</a:t>
            </a:r>
            <a:r>
              <a:rPr sz="3600" b="1" spc="14" dirty="0">
                <a:solidFill>
                  <a:srgbClr val="FF2929"/>
                </a:solidFill>
                <a:latin typeface="Calibri"/>
                <a:cs typeface="Calibri"/>
              </a:rPr>
              <a:t> </a:t>
            </a:r>
            <a:r>
              <a:rPr sz="3600" b="1" spc="0" dirty="0">
                <a:solidFill>
                  <a:srgbClr val="FF2929"/>
                </a:solidFill>
                <a:latin typeface="Calibri"/>
                <a:cs typeface="Calibri"/>
              </a:rPr>
              <a:t>earn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muc</a:t>
            </a:r>
            <a:r>
              <a:rPr sz="3600" spc="9" dirty="0">
                <a:solidFill>
                  <a:srgbClr val="252525"/>
                </a:solidFill>
                <a:latin typeface="Calibri"/>
                <a:cs typeface="Calibri"/>
              </a:rPr>
              <a:t>h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3600" spc="-19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252525"/>
                </a:solidFill>
                <a:latin typeface="Calibri"/>
                <a:cs typeface="Calibri"/>
              </a:rPr>
              <a:t>He</a:t>
            </a:r>
            <a:endParaRPr sz="3600" dirty="0">
              <a:latin typeface="Calibri"/>
              <a:cs typeface="Calibri"/>
            </a:endParaRPr>
          </a:p>
          <a:p>
            <a:pPr marL="466851" marR="83715">
              <a:lnSpc>
                <a:spcPts val="4320"/>
              </a:lnSpc>
              <a:spcBef>
                <a:spcPts val="216"/>
              </a:spcBef>
            </a:pPr>
            <a:r>
              <a:rPr sz="5400" spc="-29" baseline="1517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5400" spc="-25" baseline="1517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ts 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l</a:t>
            </a:r>
            <a:r>
              <a:rPr sz="5400" b="1" spc="-9" baseline="1517" dirty="0">
                <a:solidFill>
                  <a:srgbClr val="FF2929"/>
                </a:solidFill>
                <a:latin typeface="Calibri"/>
                <a:cs typeface="Calibri"/>
              </a:rPr>
              <a:t>o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w </a:t>
            </a:r>
            <a:r>
              <a:rPr sz="5400" b="1" spc="-29" baseline="1517" dirty="0">
                <a:solidFill>
                  <a:srgbClr val="FF2929"/>
                </a:solidFill>
                <a:latin typeface="Calibri"/>
                <a:cs typeface="Calibri"/>
              </a:rPr>
              <a:t>w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a</a:t>
            </a:r>
            <a:r>
              <a:rPr sz="5400" b="1" spc="-39" baseline="1517" dirty="0">
                <a:solidFill>
                  <a:srgbClr val="FF2929"/>
                </a:solidFill>
                <a:latin typeface="Calibri"/>
                <a:cs typeface="Calibri"/>
              </a:rPr>
              <a:t>g</a:t>
            </a:r>
            <a:r>
              <a:rPr sz="5400" b="1" spc="0" baseline="1517" dirty="0">
                <a:solidFill>
                  <a:srgbClr val="FF2929"/>
                </a:solidFill>
                <a:latin typeface="Calibri"/>
                <a:cs typeface="Calibri"/>
              </a:rPr>
              <a:t>e</a:t>
            </a:r>
            <a:r>
              <a:rPr sz="5400" b="1" spc="4" baseline="1517" dirty="0">
                <a:solidFill>
                  <a:srgbClr val="FF2929"/>
                </a:solidFill>
                <a:latin typeface="Calibri"/>
                <a:cs typeface="Calibri"/>
              </a:rPr>
              <a:t>s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455714"/>
            <a:ext cx="8913876" cy="11424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204019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How</a:t>
            </a:r>
            <a:r>
              <a:rPr sz="4200" spc="-2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mu</a:t>
            </a:r>
            <a:r>
              <a:rPr sz="4200" spc="-9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h </a:t>
            </a:r>
            <a:r>
              <a:rPr sz="4200" spc="-9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o you 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arn?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2135" y="2857787"/>
            <a:ext cx="2906522" cy="3875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6568" y="4049268"/>
            <a:ext cx="1274064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7128" y="4049268"/>
            <a:ext cx="743712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7336" y="4049268"/>
            <a:ext cx="2493264" cy="740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2375" y="2252370"/>
            <a:ext cx="6504488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When</a:t>
            </a: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 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5400" spc="-25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ork </a:t>
            </a:r>
            <a:r>
              <a:rPr sz="5400" spc="-64" baseline="3034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5400" spc="-2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5400" spc="-50" baseline="3034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self</a:t>
            </a:r>
            <a:r>
              <a:rPr sz="5400" spc="-3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  <a:p>
            <a:pPr marL="467156" marR="68625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not</a:t>
            </a:r>
            <a:r>
              <a:rPr sz="5400" spc="-24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64" baseline="1517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5400" spc="-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a </a:t>
            </a:r>
            <a:r>
              <a:rPr sz="5400" spc="-19" baseline="1517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om</a:t>
            </a:r>
            <a:r>
              <a:rPr sz="5400" spc="9" baseline="1517" dirty="0">
                <a:solidFill>
                  <a:srgbClr val="252525"/>
                </a:solidFill>
                <a:latin typeface="Calibri"/>
                <a:cs typeface="Calibri"/>
              </a:rPr>
              <a:t>p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59" baseline="1517" dirty="0">
                <a:solidFill>
                  <a:srgbClr val="252525"/>
                </a:solidFill>
                <a:latin typeface="Calibri"/>
                <a:cs typeface="Calibri"/>
              </a:rPr>
              <a:t>n</a:t>
            </a:r>
            <a:r>
              <a:rPr sz="5400" spc="-254" baseline="1517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5400" spc="-29" baseline="1517" dirty="0">
                <a:solidFill>
                  <a:srgbClr val="252525"/>
                </a:solidFill>
                <a:latin typeface="Calibri"/>
                <a:cs typeface="Calibri"/>
              </a:rPr>
              <a:t> y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ou a</a:t>
            </a:r>
            <a:r>
              <a:rPr sz="5400" spc="-34" baseline="1517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e...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8220" y="4268216"/>
            <a:ext cx="27943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>
                <a:solidFill>
                  <a:srgbClr val="BE4D00"/>
                </a:solidFill>
                <a:latin typeface="Calibri"/>
                <a:cs typeface="Calibri"/>
              </a:rPr>
              <a:t>sel</a:t>
            </a:r>
            <a:r>
              <a:rPr sz="5400" b="1" spc="9" baseline="3034" dirty="0">
                <a:solidFill>
                  <a:srgbClr val="BE4D00"/>
                </a:solidFill>
                <a:latin typeface="Calibri"/>
                <a:cs typeface="Calibri"/>
              </a:rPr>
              <a:t>f</a:t>
            </a:r>
            <a:r>
              <a:rPr sz="5400" b="1" spc="0" baseline="3034" dirty="0">
                <a:solidFill>
                  <a:srgbClr val="BE4D00"/>
                </a:solidFill>
                <a:latin typeface="Calibri"/>
                <a:cs typeface="Calibri"/>
              </a:rPr>
              <a:t>-empl</a:t>
            </a:r>
            <a:r>
              <a:rPr sz="5400" b="1" spc="-25" baseline="3034" dirty="0">
                <a:solidFill>
                  <a:srgbClr val="BE4D00"/>
                </a:solidFill>
                <a:latin typeface="Calibri"/>
                <a:cs typeface="Calibri"/>
              </a:rPr>
              <a:t>o</a:t>
            </a:r>
            <a:r>
              <a:rPr sz="5400" b="1" spc="-39" baseline="3034" dirty="0">
                <a:solidFill>
                  <a:srgbClr val="BE4D00"/>
                </a:solidFill>
                <a:latin typeface="Calibri"/>
                <a:cs typeface="Calibri"/>
              </a:rPr>
              <a:t>y</a:t>
            </a:r>
            <a:r>
              <a:rPr sz="5400" b="1" spc="0" baseline="3034" dirty="0">
                <a:solidFill>
                  <a:srgbClr val="BE4D00"/>
                </a:solidFill>
                <a:latin typeface="Calibri"/>
                <a:cs typeface="Calibri"/>
              </a:rPr>
              <a:t>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162" y="630326"/>
            <a:ext cx="8574024" cy="967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034855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Now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find 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9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uita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le word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84162" y="1598167"/>
            <a:ext cx="1600200" cy="117093"/>
          </a:xfrm>
          <a:custGeom>
            <a:avLst/>
            <a:gdLst/>
            <a:ahLst/>
            <a:cxnLst/>
            <a:rect l="l" t="t" r="r" b="b"/>
            <a:pathLst>
              <a:path w="1600200" h="117093">
                <a:moveTo>
                  <a:pt x="0" y="117093"/>
                </a:moveTo>
                <a:lnTo>
                  <a:pt x="1600200" y="117093"/>
                </a:lnTo>
                <a:lnTo>
                  <a:pt x="1600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85188" y="1598167"/>
            <a:ext cx="2743200" cy="117093"/>
          </a:xfrm>
          <a:custGeom>
            <a:avLst/>
            <a:gdLst/>
            <a:ahLst/>
            <a:cxnLst/>
            <a:rect l="l" t="t" r="r" b="b"/>
            <a:pathLst>
              <a:path w="2743200" h="117093">
                <a:moveTo>
                  <a:pt x="0" y="117093"/>
                </a:moveTo>
                <a:lnTo>
                  <a:pt x="2743200" y="117093"/>
                </a:lnTo>
                <a:lnTo>
                  <a:pt x="2743200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6864" y="1598167"/>
            <a:ext cx="4233672" cy="117093"/>
          </a:xfrm>
          <a:custGeom>
            <a:avLst/>
            <a:gdLst/>
            <a:ahLst/>
            <a:cxnLst/>
            <a:rect l="l" t="t" r="r" b="b"/>
            <a:pathLst>
              <a:path w="4233672" h="117093">
                <a:moveTo>
                  <a:pt x="0" y="117093"/>
                </a:moveTo>
                <a:lnTo>
                  <a:pt x="4233672" y="117093"/>
                </a:lnTo>
                <a:lnTo>
                  <a:pt x="4233672" y="0"/>
                </a:lnTo>
                <a:lnTo>
                  <a:pt x="0" y="0"/>
                </a:lnTo>
                <a:lnTo>
                  <a:pt x="0" y="1170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90" y="2950044"/>
            <a:ext cx="2906521" cy="3690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2180" y="4049268"/>
            <a:ext cx="189433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2375" y="2252370"/>
            <a:ext cx="6122947" cy="103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4875" spc="0" baseline="3696" dirty="0">
                <a:solidFill>
                  <a:srgbClr val="A6A6A6"/>
                </a:solidFill>
                <a:latin typeface="Wingdings"/>
                <a:cs typeface="Wingdings"/>
              </a:rPr>
              <a:t></a:t>
            </a:r>
            <a:r>
              <a:rPr sz="4875" spc="-93" baseline="3567" dirty="0">
                <a:solidFill>
                  <a:srgbClr val="A6A6A6"/>
                </a:solidFill>
                <a:latin typeface="Times New Roman"/>
                <a:cs typeface="Times New Roman"/>
              </a:rPr>
              <a:t> 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f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5400" spc="-9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lon</a:t>
            </a:r>
            <a:r>
              <a:rPr sz="5400" spc="-19" baseline="3034" dirty="0">
                <a:solidFill>
                  <a:srgbClr val="252525"/>
                </a:solidFill>
                <a:latin typeface="Calibri"/>
                <a:cs typeface="Calibri"/>
              </a:rPr>
              <a:t>g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er</a:t>
            </a: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39" baseline="3034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ork be</a:t>
            </a:r>
            <a:r>
              <a:rPr sz="5400" spc="-14" baseline="3034" dirty="0">
                <a:solidFill>
                  <a:srgbClr val="252525"/>
                </a:solidFill>
                <a:latin typeface="Calibri"/>
                <a:cs typeface="Calibri"/>
              </a:rPr>
              <a:t>c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4" baseline="3034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se</a:t>
            </a:r>
            <a:endParaRPr sz="3600">
              <a:latin typeface="Calibri"/>
              <a:cs typeface="Calibri"/>
            </a:endParaRPr>
          </a:p>
          <a:p>
            <a:pPr marL="467156" marR="68625">
              <a:lnSpc>
                <a:spcPts val="4320"/>
              </a:lnSpc>
              <a:spcBef>
                <a:spcPts val="27"/>
              </a:spcBef>
            </a:pP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34" baseline="1517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5400" spc="-2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-9" baseline="1517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5400" spc="-29" baseline="1517" dirty="0">
                <a:solidFill>
                  <a:srgbClr val="252525"/>
                </a:solidFill>
                <a:latin typeface="Calibri"/>
                <a:cs typeface="Calibri"/>
              </a:rPr>
              <a:t>v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er</a:t>
            </a:r>
            <a:r>
              <a:rPr sz="5400" spc="-25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65, </a:t>
            </a:r>
            <a:r>
              <a:rPr sz="5400" spc="-29" baseline="1517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r>
              <a:rPr sz="5400" spc="-19" baseline="1517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5400" spc="-34" baseline="1517" dirty="0">
                <a:solidFill>
                  <a:srgbClr val="252525"/>
                </a:solidFill>
                <a:latin typeface="Calibri"/>
                <a:cs typeface="Calibri"/>
              </a:rPr>
              <a:t>r</a:t>
            </a:r>
            <a:r>
              <a:rPr sz="5400" spc="0" baseline="1517" dirty="0">
                <a:solidFill>
                  <a:srgbClr val="252525"/>
                </a:solidFill>
                <a:latin typeface="Calibri"/>
                <a:cs typeface="Calibri"/>
              </a:rPr>
              <a:t>e...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9795" y="2252370"/>
            <a:ext cx="778788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0"/>
              </a:lnSpc>
              <a:spcBef>
                <a:spcPts val="188"/>
              </a:spcBef>
            </a:pPr>
            <a:r>
              <a:rPr sz="5400" spc="-29" baseline="3034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5400" spc="0" baseline="3034" dirty="0">
                <a:solidFill>
                  <a:srgbClr val="252525"/>
                </a:solidFill>
                <a:latin typeface="Calibri"/>
                <a:cs typeface="Calibri"/>
              </a:rPr>
              <a:t>ou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268216"/>
            <a:ext cx="13851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-29" baseline="3034" dirty="0">
                <a:solidFill>
                  <a:srgbClr val="739900"/>
                </a:solidFill>
                <a:latin typeface="Calibri"/>
                <a:cs typeface="Calibri"/>
              </a:rPr>
              <a:t>r</a:t>
            </a:r>
            <a:r>
              <a:rPr sz="5400" b="1" spc="-25" baseline="3034" dirty="0">
                <a:solidFill>
                  <a:srgbClr val="739900"/>
                </a:solidFill>
                <a:latin typeface="Calibri"/>
                <a:cs typeface="Calibri"/>
              </a:rPr>
              <a:t>e</a:t>
            </a:r>
            <a:r>
              <a:rPr sz="5400" b="1" spc="0" baseline="3034" dirty="0">
                <a:solidFill>
                  <a:srgbClr val="739900"/>
                </a:solidFill>
                <a:latin typeface="Calibri"/>
                <a:cs typeface="Calibri"/>
              </a:rPr>
              <a:t>ti</a:t>
            </a:r>
            <a:r>
              <a:rPr sz="5400" b="1" spc="-29" baseline="3034" dirty="0">
                <a:solidFill>
                  <a:srgbClr val="739900"/>
                </a:solidFill>
                <a:latin typeface="Calibri"/>
                <a:cs typeface="Calibri"/>
              </a:rPr>
              <a:t>r</a:t>
            </a:r>
            <a:r>
              <a:rPr sz="5400" b="1" spc="0" baseline="3034" dirty="0">
                <a:solidFill>
                  <a:srgbClr val="739900"/>
                </a:solidFill>
                <a:latin typeface="Calibri"/>
                <a:cs typeface="Calibri"/>
              </a:rPr>
              <a:t>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52400"/>
            <a:ext cx="8019986" cy="1445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5"/>
              </a:spcBef>
            </a:pPr>
            <a:endParaRPr sz="600" dirty="0"/>
          </a:p>
          <a:p>
            <a:pPr marL="3034855">
              <a:lnSpc>
                <a:spcPct val="101725"/>
              </a:lnSpc>
              <a:spcBef>
                <a:spcPts val="2000"/>
              </a:spcBef>
            </a:pP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Now</a:t>
            </a:r>
            <a:r>
              <a:rPr sz="4200" spc="-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find 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9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uita</a:t>
            </a:r>
            <a:r>
              <a:rPr sz="4200" spc="-14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4200" spc="0" dirty="0">
                <a:solidFill>
                  <a:srgbClr val="FFFFFF"/>
                </a:solidFill>
                <a:latin typeface="Corbel"/>
                <a:cs typeface="Corbel"/>
              </a:rPr>
              <a:t>le word</a:t>
            </a:r>
            <a:endParaRPr sz="4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62" y="1598168"/>
            <a:ext cx="1600612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884775" y="1598168"/>
            <a:ext cx="274285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627626" y="1598168"/>
            <a:ext cx="4230560" cy="1170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21"/>
              </a:spcBef>
            </a:pP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5719</TotalTime>
  <Words>257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Baskerville Old Face</vt:lpstr>
      <vt:lpstr>Calibri</vt:lpstr>
      <vt:lpstr>Corbel</vt:lpstr>
      <vt:lpstr>Tahoma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budiantoro</dc:creator>
  <cp:lastModifiedBy>Budiantoro</cp:lastModifiedBy>
  <cp:revision>6</cp:revision>
  <dcterms:modified xsi:type="dcterms:W3CDTF">2025-03-20T02:57:44Z</dcterms:modified>
</cp:coreProperties>
</file>